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7"/>
    <a:srgbClr val="255793"/>
    <a:srgbClr val="173B59"/>
    <a:srgbClr val="103660"/>
    <a:srgbClr val="E3F2F9"/>
    <a:srgbClr val="458ED7"/>
    <a:srgbClr val="1B39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E1713-5B89-724A-275D-E413375605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5291" y="526967"/>
            <a:ext cx="9367100" cy="2387600"/>
          </a:xfrm>
        </p:spPr>
        <p:txBody>
          <a:bodyPr anchor="ctr" anchorCtr="0">
            <a:normAutofit/>
          </a:bodyPr>
          <a:lstStyle>
            <a:lvl1pPr algn="ctr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DEAB1C-4004-6275-A187-E98BD3370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291" y="3675946"/>
            <a:ext cx="93671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319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E1713-5B89-724A-275D-E413375605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5437" y="517541"/>
            <a:ext cx="9470967" cy="896480"/>
          </a:xfrm>
        </p:spPr>
        <p:txBody>
          <a:bodyPr anchor="t" anchorCtr="0">
            <a:normAutofit/>
          </a:bodyPr>
          <a:lstStyle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Section Header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DEAB1C-4004-6275-A187-E98BD337043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65437" y="1658610"/>
            <a:ext cx="9470967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content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27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BD2C865-ABCD-DB0E-D53E-66445385A8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5436" y="593889"/>
            <a:ext cx="9470967" cy="53945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324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678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 slide &amp; 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95EAA-B723-A398-43B8-CF5B50E79C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088225" cy="225843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add Thank you/Questions?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B225B-8E4D-82EE-8067-02D9283C30F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3110669"/>
            <a:ext cx="9088225" cy="3066294"/>
          </a:xfrm>
        </p:spPr>
        <p:txBody>
          <a:bodyPr/>
          <a:lstStyle>
            <a:lvl1pPr marL="0" indent="0">
              <a:buFontTx/>
              <a:buNone/>
              <a:defRPr baseline="0"/>
            </a:lvl1pPr>
            <a:lvl2pPr marL="457200" indent="0">
              <a:buFontTx/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add 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176435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E3F2F9"/>
            </a:gs>
            <a:gs pos="63500">
              <a:srgbClr val="EBF2F6"/>
            </a:gs>
            <a:gs pos="1000">
              <a:schemeClr val="bg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E8CD65BC-629B-C809-3A6A-9C91BE8A7E2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15686" r="24680" b="-1"/>
          <a:stretch>
            <a:fillRect/>
          </a:stretch>
        </p:blipFill>
        <p:spPr>
          <a:xfrm>
            <a:off x="5148197" y="0"/>
            <a:ext cx="7051090" cy="6858000"/>
          </a:xfrm>
          <a:custGeom>
            <a:avLst/>
            <a:gdLst/>
            <a:ahLst/>
            <a:cxnLst/>
            <a:rect l="l" t="t" r="r" b="b"/>
            <a:pathLst>
              <a:path w="6129950" h="6861439">
                <a:moveTo>
                  <a:pt x="1687527" y="0"/>
                </a:moveTo>
                <a:lnTo>
                  <a:pt x="6129950" y="0"/>
                </a:lnTo>
                <a:lnTo>
                  <a:pt x="6129950" y="6858000"/>
                </a:lnTo>
                <a:lnTo>
                  <a:pt x="5040333" y="6858000"/>
                </a:lnTo>
                <a:lnTo>
                  <a:pt x="5040333" y="6861439"/>
                </a:lnTo>
                <a:lnTo>
                  <a:pt x="272442" y="6861439"/>
                </a:lnTo>
                <a:lnTo>
                  <a:pt x="196402" y="6549696"/>
                </a:lnTo>
                <a:cubicBezTo>
                  <a:pt x="-517926" y="3427393"/>
                  <a:pt x="946083" y="3323532"/>
                  <a:pt x="946083" y="1"/>
                </a:cubicBezTo>
                <a:lnTo>
                  <a:pt x="1687527" y="1"/>
                </a:lnTo>
                <a:close/>
              </a:path>
            </a:pathLst>
          </a:custGeom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079558D-1412-8ED8-A9A1-B7A974CC2506}"/>
              </a:ext>
            </a:extLst>
          </p:cNvPr>
          <p:cNvSpPr/>
          <p:nvPr userDrawn="1"/>
        </p:nvSpPr>
        <p:spPr>
          <a:xfrm>
            <a:off x="0" y="0"/>
            <a:ext cx="10658452" cy="6858000"/>
          </a:xfrm>
          <a:prstGeom prst="rect">
            <a:avLst/>
          </a:prstGeom>
          <a:gradFill>
            <a:gsLst>
              <a:gs pos="100000">
                <a:srgbClr val="E3F2F9">
                  <a:alpha val="54000"/>
                </a:srgbClr>
              </a:gs>
              <a:gs pos="24000">
                <a:srgbClr val="EBF2F6"/>
              </a:gs>
              <a:gs pos="1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F62E0-D7E0-2393-70B1-4F4683DEF295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38200" y="365125"/>
            <a:ext cx="90882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D256E-0974-6B53-57E4-C7CCB90480B7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90882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77DECF-62C6-B882-6900-8183128118DC}"/>
              </a:ext>
            </a:extLst>
          </p:cNvPr>
          <p:cNvSpPr txBox="1"/>
          <p:nvPr userDrawn="1"/>
        </p:nvSpPr>
        <p:spPr>
          <a:xfrm>
            <a:off x="10736494" y="1403244"/>
            <a:ext cx="1376737" cy="2412762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softEdge rad="31750"/>
          </a:effectLst>
        </p:spPr>
        <p:txBody>
          <a:bodyPr wrap="square" tIns="91440" bIns="91440" rtlCol="0" anchor="t" anchorCtr="0">
            <a:normAutofit/>
          </a:bodyPr>
          <a:lstStyle/>
          <a:p>
            <a:endParaRPr lang="en-CA" sz="1400" dirty="0">
              <a:solidFill>
                <a:srgbClr val="174C87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E6D316-1D00-926D-20CC-27C8121BB4D0}"/>
              </a:ext>
            </a:extLst>
          </p:cNvPr>
          <p:cNvSpPr txBox="1"/>
          <p:nvPr userDrawn="1"/>
        </p:nvSpPr>
        <p:spPr>
          <a:xfrm>
            <a:off x="10736493" y="4124755"/>
            <a:ext cx="1376737" cy="2312132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softEdge rad="31750"/>
          </a:effectLst>
        </p:spPr>
        <p:txBody>
          <a:bodyPr wrap="square" tIns="91440" bIns="91440" rtlCol="0" anchor="t" anchorCtr="0">
            <a:normAutofit/>
          </a:bodyPr>
          <a:lstStyle/>
          <a:p>
            <a:endParaRPr lang="en-CA" sz="1400" dirty="0">
              <a:solidFill>
                <a:srgbClr val="174C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A6BB59A-D0D2-5FC8-CD47-6FC430473DFA}"/>
              </a:ext>
            </a:extLst>
          </p:cNvPr>
          <p:cNvSpPr txBox="1">
            <a:spLocks/>
          </p:cNvSpPr>
          <p:nvPr userDrawn="1"/>
        </p:nvSpPr>
        <p:spPr>
          <a:xfrm>
            <a:off x="10658472" y="490575"/>
            <a:ext cx="1533527" cy="393700"/>
          </a:xfrm>
          <a:prstGeom prst="rect">
            <a:avLst/>
          </a:prstGeom>
          <a:ln w="9525">
            <a:noFill/>
          </a:ln>
        </p:spPr>
        <p:txBody>
          <a:bodyPr anchor="ctr" anchorCtr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400" baseline="0" dirty="0">
                <a:solidFill>
                  <a:srgbClr val="174C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Date: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BFFCA-6C4D-691E-9C23-89EE0C2F38FE}"/>
              </a:ext>
            </a:extLst>
          </p:cNvPr>
          <p:cNvSpPr txBox="1">
            <a:spLocks/>
          </p:cNvSpPr>
          <p:nvPr userDrawn="1"/>
        </p:nvSpPr>
        <p:spPr>
          <a:xfrm>
            <a:off x="10658472" y="6480961"/>
            <a:ext cx="729107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sz="1400" baseline="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BE50CD-1D24-84A2-6BBF-69AE4AD45472}"/>
              </a:ext>
            </a:extLst>
          </p:cNvPr>
          <p:cNvSpPr txBox="1"/>
          <p:nvPr userDrawn="1"/>
        </p:nvSpPr>
        <p:spPr>
          <a:xfrm>
            <a:off x="10658452" y="1095467"/>
            <a:ext cx="1533525" cy="3077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174C8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Title: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88BC78-1B95-59EB-199F-82F8E4F84E80}"/>
              </a:ext>
            </a:extLst>
          </p:cNvPr>
          <p:cNvSpPr txBox="1"/>
          <p:nvPr userDrawn="1"/>
        </p:nvSpPr>
        <p:spPr>
          <a:xfrm>
            <a:off x="10658475" y="3816978"/>
            <a:ext cx="1533525" cy="3077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174C8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Authors: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0E4FD57-72F4-3D4C-1A31-1A36754082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80169" y="10744"/>
            <a:ext cx="1494121" cy="582354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14" name="Rectangle 13"/>
          <p:cNvSpPr/>
          <p:nvPr userDrawn="1"/>
        </p:nvSpPr>
        <p:spPr>
          <a:xfrm>
            <a:off x="10680192" y="0"/>
            <a:ext cx="1511808" cy="6858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glow rad="63500">
              <a:srgbClr val="174C87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A6BB59A-D0D2-5FC8-CD47-6FC430473DFA}"/>
              </a:ext>
            </a:extLst>
          </p:cNvPr>
          <p:cNvSpPr txBox="1">
            <a:spLocks/>
          </p:cNvSpPr>
          <p:nvPr userDrawn="1"/>
        </p:nvSpPr>
        <p:spPr>
          <a:xfrm>
            <a:off x="10658472" y="744729"/>
            <a:ext cx="1533527" cy="393700"/>
          </a:xfrm>
          <a:prstGeom prst="rect">
            <a:avLst/>
          </a:prstGeom>
          <a:ln w="9525">
            <a:noFill/>
          </a:ln>
        </p:spPr>
        <p:txBody>
          <a:bodyPr anchor="ctr" anchorCtr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D815514-0DEB-43EB-AE13-A09990828A63}" type="datetimeFigureOut">
              <a:rPr lang="en-CA" sz="1200" baseline="0" smtClean="0">
                <a:solidFill>
                  <a:srgbClr val="174C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2025-06-02</a:t>
            </a:fld>
            <a:endParaRPr lang="en-CA" sz="1200" baseline="0" dirty="0">
              <a:solidFill>
                <a:srgbClr val="174C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AABFFCA-6C4D-691E-9C23-89EE0C2F38FE}"/>
              </a:ext>
            </a:extLst>
          </p:cNvPr>
          <p:cNvSpPr txBox="1">
            <a:spLocks/>
          </p:cNvSpPr>
          <p:nvPr userDrawn="1"/>
        </p:nvSpPr>
        <p:spPr>
          <a:xfrm>
            <a:off x="10658472" y="6480961"/>
            <a:ext cx="1533529" cy="365125"/>
          </a:xfrm>
          <a:prstGeom prst="rect">
            <a:avLst/>
          </a:prstGeom>
          <a:ln w="9525">
            <a:noFill/>
          </a:ln>
        </p:spPr>
        <p:txBody>
          <a:bodyPr anchor="ctr" anchorCtr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AB853E-F20A-4619-BC0E-DCB02DB8DD03}" type="slidenum">
              <a:rPr lang="en-CA" sz="1400" baseline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en-CA" sz="1400" baseline="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7DECF-62C6-B882-6900-8183128118DC}"/>
              </a:ext>
            </a:extLst>
          </p:cNvPr>
          <p:cNvSpPr txBox="1"/>
          <p:nvPr userDrawn="1"/>
        </p:nvSpPr>
        <p:spPr>
          <a:xfrm>
            <a:off x="10736493" y="1425281"/>
            <a:ext cx="1416110" cy="2412762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softEdge rad="31750"/>
          </a:effectLst>
        </p:spPr>
        <p:txBody>
          <a:bodyPr wrap="square" rtlCol="0">
            <a:normAutofit fontScale="77500" lnSpcReduction="20000"/>
          </a:bodyPr>
          <a:lstStyle/>
          <a:p>
            <a:r>
              <a:rPr lang="en-US" sz="1400" dirty="0">
                <a:solidFill>
                  <a:srgbClr val="174C8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PowerPoint go to VIEW – open SLIDE MASTER – Select the uppermost layout slide on the left and open this text box. </a:t>
            </a: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solidFill>
                  <a:srgbClr val="174C8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Type in the paper  title and # . Please do not adjust font type, size, alignment as these are set automatically once plain text is entered. </a:t>
            </a:r>
            <a:endParaRPr lang="en-CA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E6D316-1D00-926D-20CC-27C8121BB4D0}"/>
              </a:ext>
            </a:extLst>
          </p:cNvPr>
          <p:cNvSpPr txBox="1"/>
          <p:nvPr userDrawn="1"/>
        </p:nvSpPr>
        <p:spPr>
          <a:xfrm>
            <a:off x="10736492" y="4146792"/>
            <a:ext cx="1416109" cy="2312132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softEdge rad="31750"/>
          </a:effectLst>
        </p:spPr>
        <p:txBody>
          <a:bodyPr wrap="square" rtlCol="0">
            <a:normAutofit fontScale="92500" lnSpcReduction="20000"/>
          </a:bodyPr>
          <a:lstStyle/>
          <a:p>
            <a:r>
              <a:rPr lang="en-US" sz="1400" dirty="0">
                <a:solidFill>
                  <a:srgbClr val="174C8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Similarly, Type in the author’s names here. </a:t>
            </a:r>
            <a:r>
              <a:rPr lang="en-US" sz="1400">
                <a:solidFill>
                  <a:srgbClr val="174C8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do </a:t>
            </a:r>
            <a:r>
              <a:rPr lang="en-US" sz="1400" dirty="0">
                <a:solidFill>
                  <a:srgbClr val="174C8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 adjust font type,  size, alignment, as these are set automatically once plain text is entered. Also, page numbering is automatic, no entries by user required. </a:t>
            </a: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174C8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1400" dirty="0">
              <a:solidFill>
                <a:srgbClr val="174C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5" r:id="rId4"/>
    <p:sldLayoutId id="214748365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Subtitle/authors</a:t>
            </a:r>
          </a:p>
        </p:txBody>
      </p:sp>
    </p:spTree>
    <p:extLst>
      <p:ext uri="{BB962C8B-B14F-4D97-AF65-F5344CB8AC3E}">
        <p14:creationId xmlns:p14="http://schemas.microsoft.com/office/powerpoint/2010/main" val="114079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307075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Content slide</a:t>
            </a:r>
          </a:p>
        </p:txBody>
      </p:sp>
    </p:spTree>
    <p:extLst>
      <p:ext uri="{BB962C8B-B14F-4D97-AF65-F5344CB8AC3E}">
        <p14:creationId xmlns:p14="http://schemas.microsoft.com/office/powerpoint/2010/main" val="190975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555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1939102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21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Calibri</vt:lpstr>
      <vt:lpstr>Office Theme</vt:lpstr>
      <vt:lpstr>Title Here</vt:lpstr>
      <vt:lpstr>Section Header</vt:lpstr>
      <vt:lpstr>PowerPoint Presentation</vt:lpstr>
      <vt:lpstr>PowerPoint Presentation</vt:lpstr>
      <vt:lpstr>Thank you.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Bruneau, Stephen</dc:creator>
  <cp:lastModifiedBy>Bruneau, Stephen</cp:lastModifiedBy>
  <cp:revision>17</cp:revision>
  <dcterms:created xsi:type="dcterms:W3CDTF">2025-05-14T15:59:45Z</dcterms:created>
  <dcterms:modified xsi:type="dcterms:W3CDTF">2025-06-02T17:03:03Z</dcterms:modified>
</cp:coreProperties>
</file>